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A90D1B-38BD-4205-8767-3BA40A783F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1B580F-2864-4CC7-80E4-AAC5081995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Differences in preparedness as estimated with the (a) combined SAT scores and (b) cumulative GPAs among students who varied in minority status and participation in the Biology Scholars Program (BSP). The mean values are shown for each group above the median bar in the bar plot. The outliers are shown as circles. The significant differences in pairwise comparisons of least-squares means estimates are shown above each box plot. Abbreviation: URM, underrepresented racial minority.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FF12D-755A-4B22-B514-9391CF4356F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scatterplot of combined SAT score and cumulative GPA, which shows a positive correlation between these two metrics. The red circles and the red dotted line represent non-URM students, whereas the blue squares and the blue dotted line represent URM students.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FF12D-755A-4B22-B514-9391CF4356F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18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sci/biw18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67, Issue 4, April 2017, Pages 367–373, </a:t>
            </a:r>
            <a:r>
              <a:rPr lang="en-US" altLang="en-US" sz="1000">
                <a:solidFill>
                  <a:srgbClr val="333333"/>
                </a:solidFill>
                <a:hlinkClick r:id="rId3"/>
              </a:rPr>
              <a:t>https://doi.org/10.1093/biosci/biw187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Differences in preparedness as estimated with the (a) combined SAT scores and (b) cumulative GPAs among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036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67, Issue 4, April 2017, Pages 367–373, </a:t>
            </a:r>
            <a:r>
              <a:rPr lang="en-US" altLang="en-US" sz="1000">
                <a:solidFill>
                  <a:srgbClr val="333333"/>
                </a:solidFill>
                <a:hlinkClick r:id="rId3"/>
              </a:rPr>
              <a:t>https://doi.org/10.1093/biosci/biw187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scatterplot of combined SAT score and cumulative GPA, which shows a positive correlation between these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Differences in preparedness as estimated with the (a) combined SAT scores and (b) cumulative GPAs among ...</vt:lpstr>
      <vt:lpstr>Figure 2. A scatterplot of combined SAT score and cumulative GPA, which shows a positive correlation between these two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2024-04-26T21:15:37Z</dcterms:modified>
</cp:coreProperties>
</file>