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2896F2-F7E1-4D6D-AF2E-E591C5D5542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9BBB5D-7197-465E-899B-0F7998D5E5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 Screenshot showing the detailed targeting vector and allele information provided at the IKMC web site. The example shown is a conditional-ready/knockout-first allele ( 3 , 20 ). The salient molecular features of the targeting vector and the resulting mutant allele in ES cells are displayed, including homology arms, the FRT and loxP sites and the location of primers used for quality controls. Ensembl exon IDs link to genome coordinate information. Links to GenBank files provide targeting vector and mutant allele information at the sequence level.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an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C28585C-80BA-4160-83B4-4A384E8F250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q87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39, Issue suppl_1, 1 January 2011, Pages D849–D855, </a:t>
            </a:r>
            <a:r>
              <a:rPr lang="en-US" altLang="en-US" sz="1000">
                <a:solidFill>
                  <a:srgbClr val="333333"/>
                </a:solidFill>
                <a:hlinkClick r:id="rId3"/>
              </a:rPr>
              <a:t>https://doi.org/10.1093/nar/gkq879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Screenshot showing the detailed targeting vector and allele information provided at the IKMC web site.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Screenshot showing the detailed targeting vector and allele information provided at the IKMC web site.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2024-04-26T02:20:20Z</dcterms:modified>
</cp:coreProperties>
</file>