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AA30E-0B31-46A5-BEB1-03527306E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5E57F-F4CB-46D2-8797-92B950034D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drug dose for each randomized treatment group. Here the mean dose is shown for the HAL- and OLZ-treated groups, at 0, 3, 6, and 12 months after initial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C4B7A-9152-40A4-AEDC-5B4CC118F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5, May 2009, Pages 1107–1123,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Mean drug dose for each randomized treatment group. Here the mean dose is shown for the HAL- and OLZ-treated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Mean drug dose for each randomized treatment group. Here the mean dose is shown for the HAL- and OLZ-treated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2024-05-01T21:38:03Z</dcterms:modified>
</cp:coreProperties>
</file>