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6A29C-021E-4CEA-8596-AC725AE675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E5624-8F98-4613-8D87-5CAF14370A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Observed and estimated acceptance probabilities as predicted by our model (note that Pwait = 1 − Paccept). These estimates are based upon maximum a posteriori values for prior precision, the hazard rate, and sensitivity to differences in monetary cues. Note that the observed acceptance probabilities are identical to the ones shown in Figure 1C.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CC32E-D405-4F50-A8C8-41593FB5C5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3434–3445,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Observed and estimated acceptance probabilities as predicted by our model (note that P</a:t>
            </a:r>
            <a:r>
              <a:rPr lang="en-US" altLang="en-US" b="0" baseline="-25000"/>
              <a:t>wait</a:t>
            </a:r>
            <a:r>
              <a:rPr lang="en-US" altLang="en-US" b="0"/>
              <a:t> = 1 −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Observed and estimated acceptance probabilities as predicted by our model (note that Pwait = 1 −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2024-04-26T02:48:03Z</dcterms:modified>
</cp:coreProperties>
</file>