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14C8EE-8338-4C23-936F-6126A71956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1EBF4E-E313-4E35-9527-7C13CFCA26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Difference in responses to shaded versions and silhouettes for neurons without effect of direction of illumination. (A) Mean normalized responses to the five shaded versions and their silhouettes (SILH). The normalized responses were averaged for those neurons (n = 17) that showed no effect of direction of illumination, but for which the responses to the shaded versions differed significantly from that to the silhouette. Vertical lines indicate standard errors of the mean. (B) Results of the control SLC test. The mean normalized responses (n = 7 neurons) are shown for the shaded, 3D shape, its silhouette and ‘black silhouette’ (see Materials and Methods). Vertical lines indicate standard errors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D7F8AD-1913-4358-A20F-CB61E788D06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7.7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7, July 2002, Pages 756–766, </a:t>
            </a:r>
            <a:r>
              <a:rPr lang="en-US" altLang="en-US" sz="1000">
                <a:solidFill>
                  <a:srgbClr val="333333"/>
                </a:solidFill>
                <a:hlinkClick r:id="rId3"/>
              </a:rPr>
              <a:t>https://doi.org/10.1093/cercor/12.7.756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Difference in responses to shaded versions and silhouettes for neurons without effect of direction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Difference in responses to shaded versions and silhouettes for neurons without effect of direction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2024-04-26T13:24:55Z</dcterms:modified>
</cp:coreProperties>
</file>