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59E252-83E5-4120-B223-04C6A279B9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DCEEA7-3B08-47ED-8F40-2EC3DE47FF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Acute RB loss compromises the rapid checkpoint response to UV and IR. (A) Top panel: Ad-GFP and Ad-GFP-Cre infected MAFs were exposed to 0, 10 or 20 J/m2 UV and cultured for 2, 4 or 6 h in the presence of BrdU for the final 2 h. Immunofluorescence was utilized to detect BrdU labeled nuclei, which were then scored and represented as percent untreated control. Bottom panel: the aforementioned experiment was repeated following treatment with 0, 2.5 or 5 Gy IR. (B) To assess the role of RB in rapid DNA damage signaling, asynchronously growing MAFs infected with either Ad-GFP or Ad-GFP-Cre were exposed to 2.5 Gy IR or 10 J/m2 UV, and harvested at various time points in RIPA buffer. Equal amounts of protein were separated by electrophoresis and immunoblotting for total p53 (top panel) and phosphorylated p53 (ser-18) (bottom panel) (C) To analyze the role of RB in DNA damage signaling to downstream targets, cells were treated and harvested as in (B) and immunoblotting for PCNA, cyclin A and MCM-7 (top and bottom panels) was performed. Lamin B serves as a control for equal loading.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43D32-FCA9-4D4F-A288-3161C1D1D5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2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5, 1 March 2005, Pages 1581–1592, </a:t>
            </a:r>
            <a:r>
              <a:rPr lang="en-US" altLang="en-US" sz="1000">
                <a:solidFill>
                  <a:srgbClr val="333333"/>
                </a:solidFill>
                <a:hlinkClick r:id="rId3"/>
              </a:rPr>
              <a:t>https://doi.org/10.1093/nar/gki283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Acute RB loss compromises the rapid checkpoint response to UV and IR. (A) Top panel: Ad-GFP and Ad-GFP-Cre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Acute RB loss compromises the rapid checkpoint response to UV and IR. (A) Top panel: Ad-GFP and Ad-GFP-Cre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2024-04-27T00:47:56Z</dcterms:modified>
</cp:coreProperties>
</file>