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1AD58-D6F4-42BE-9E25-DDD5A42808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E714B5-87FF-4823-B9B1-A8CE622892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03EE0C-0CDF-4462-A515-1EB8B8AFDC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2024-04-26T10:44:43Z</dcterms:modified>
</cp:coreProperties>
</file>