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88778-A8B2-469F-A140-642721805B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E7EAF-EDE1-4F39-AF26-2A98B19407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Modularity in TLE. (A) Left panel: Difference in modularity (Q) between TLE and controls as a function of network density, compared with permutation distribution (see Fig. 3 for details on statistical procedures). While ΔQ = 0 indicates no difference, ΔC &gt; 0/ΔC &lt; 0 indicates increases/decreases in patients relative to controls. The black lines show the mean and 95% confidence interval of the null distribution of no between-group difference obtained from 1000 permutation tests at each density value, superimposed on individual permutations (gray). Right panel: Mean difference across entire density range (see Fig. 3 for further details), compared with permutation-based differences. (B) Group differences in module stability. Increases/decreases in patients relative to controls are shown in red/blue, corrected at FDR &lt;0.05.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18BE0-3DEF-4675-8559-76AA90B3DB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3237–3248,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Modularity in TLE. (A) Left panel: Difference in modularity (Q) between TLE and controls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Modularity in TLE. (A) Left panel: Difference in modularity (Q) between TLE and controls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2024-04-26T17:55:28Z</dcterms:modified>
</cp:coreProperties>
</file>