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DFCDC-EB65-4EA3-A07B-31A871C293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DD90C-1D38-4EFC-9C32-7EF6B050F5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corticosterone and prior administration of spironolactone or RU38486 microinjected in the PrL in the expression of contextual fear conditioning. Average of freezing responses in rats treated with vehicle (n = 5) or corticosterone at doses of 0.25 ng (n = 5), 0.5 ng (n = 7), or 1 ng (n = 6) and exposed to the same context previously paired with footshocks (A). * Different from vehicle group (P &lt; 0.05). Average freezing responses in rats treated with the combination of V + V, (n = 7); V + Cort (1 ng), (n = 7); Spiron (0.5 ng) + V, (n = 7); Spiron (0.5 ng) + Cort (1 ng), (n = 6); RU38486 (5 ng) + V, (n = 7); and RU38486 (5 ng) + Cort (1 ng), (n = 7) and exposed to the same context previously paired with footshocks (B). * Different from V + V, Spiron (0.5 ng) + V, and V + RU38486 (5 ng) groups. # Different from the V + Cort (1 ng) and Spiron (0.5 ng) + Cort (1 ng) groups (P &lt; 0.05). V, vehicle; Spiron, spironolactone; Cort, corticosterone.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40ECC5-47F2-4DBD-98A1-BA090145DF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2639–2649, </a:t>
            </a:r>
            <a:r>
              <a:rPr lang="en-US" altLang="en-US" sz="1000">
                <a:solidFill>
                  <a:srgbClr val="333333"/>
                </a:solidFill>
                <a:hlinkClick r:id="rId3"/>
              </a:rPr>
              <a:t>https://doi.org/10.1093/cercor/bhv103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corticosterone and prior administration of spironolactone or RU38486 microinjected in the PrL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corticosterone and prior administration of spironolactone or RU38486 microinjected in the PrL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2024-04-26T18:57:50Z</dcterms:modified>
</cp:coreProperties>
</file>