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B0796-5088-4BD9-823B-EE325361C5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7CA40-69DD-466C-8989-8C2B056125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AEAD4-A613-4F82-95A1-704E4FADEB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2024-04-26T03:22:05Z</dcterms:modified>
</cp:coreProperties>
</file>