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EF60A3-0475-4DA7-8883-26710BACA29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EC487F-DAF7-48A7-AD8C-9B99330478D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48D402-B5D8-428E-8CA0-2FD264F3672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2024-04-26T08:57:46Z</dcterms:modified>
</cp:coreProperties>
</file>