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E01E3-7A96-4CA3-B3F4-13C6318491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AFC8D-2EC2-46E1-96D9-FCBEAFDD8B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Stimuli. Snapshots were taken at the beginning of representative clips of each condition. The video clips were displayed at 30 frames/s. Two consecutive images on the figure are separated by five frames.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4B0AE-439E-4767-BAC5-2502A759C4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16, Issue 8, August 2006, Pages 1087–1096,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Stimuli. Snapshots were taken at the beginning of representative clips of each condition. The video clips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Stimuli. Snapshots were taken at the beginning of representative clips of each condition. The video clips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2024-04-26T22:20:44Z</dcterms:modified>
</cp:coreProperties>
</file>