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A3DDDB-250D-4680-B3AF-DEA68D5315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A457A3-A73C-4EDE-8830-2A9345C075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EF6969-2F2B-4923-B1FF-AD71F49849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2024-04-26T05:54:41Z</dcterms:modified>
</cp:coreProperties>
</file>