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C1D9CD-0C06-486E-938F-6A57318404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CA4E80-7899-4E42-9913-BF512B9ECC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B6929-172F-4F91-8098-FF9E9E73CD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2024-04-26T06:55:09Z</dcterms:modified>
</cp:coreProperties>
</file>