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C069A-8116-494B-81CF-072415BF79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B714E-9ED0-43AD-B563-261DDC4519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Mean serum P4 concentrations ± SEM (ng/ml) in control heifers (n = 9) and those administered PGF2α on Days 3, 3.5, and 4 postestrus (n = 11) to induce low P4. Treatment with PGF2α resulted in a significant decrease in P4 concentrations in treated animals from Day 5 (24 h after last PGF2α injection) until slaughter on Day 14, indicated by an asterisk (*P &gt; 0.05). B) Blood flow intensity and representative images through a CL on Day 6 of the estrous cycle in a heifer induced to have low P4 (left) compared with a control heifer (right), as measured by color Doppler ultrasound.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565C1-8CDE-4F58-8C59-EB8EA4FE84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10.0859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84, Issue 2, 1 February 2011, Pages 266–278,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https://doi.org/10.1095/biolreprod.110.085910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 </a:t>
            </a:r>
            <a:r>
              <a:rPr lang="en-US" altLang="en-US" b="0"/>
              <a:t>A) Mean serum P4 concentrations ± SEM (ng/ml) in control heifers (n = 9) and those administered PGF2α on Days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 A) Mean serum P4 concentrations ± SEM (ng/ml) in control heifers (n = 9) and those administered PGF2α on Days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2024-04-26T05:00:16Z</dcterms:modified>
</cp:coreProperties>
</file>