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A340B-0ECA-4FB1-8969-3A06905654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9D204-26AF-4FB2-93C3-B6CD0BB9AC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HLA alleles named each year and included in the IMGT/HLA Database. The recent surge in the number of submissions received by the database is clearly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3DAE2-5946-44B8-8A7B-5D3F37713B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9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D1, 1 January 2013, Pages D1222–D1227,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https://doi.org/10.1093/nar/gks949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number of HLA alleles named each year and included in the IMGT/HLA Database. The recent surge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number of HLA alleles named each year and included in the IMGT/HLA Database. The recent surge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2024-04-27T00:41:03Z</dcterms:modified>
</cp:coreProperties>
</file>