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A1BFD-5EA3-4795-9549-404162B75C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6A4CC6-9E53-4225-BC03-CF8D76EC63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Spontaneous neocortical EPSCs required glutamate receptor activation and were action potential independent. (A) Top: consecutive sweeps (5 s long for 30 s) show EPSC activity in control, CNQX/APV and recovery conditions. In the presence of glutamate receptor antagonists CNQX/APV, EPSC activity was almost totally blocked. Bottom: a rate meter histogram shows that EPSC frequency under control conditions was ∼5.5 Hz in this neuron, while brief application of CNQX/APV reduced EPSC frequency to &lt;0.5 Hz. Following 20 min of washout, EPSC frequency returned to ∼3 Hz. (B) Top: consecutive sweeps (3 s) show EPSC activity in control, TTX and CNQX/APV conditions. The sodium channel blocker TTX had little to no effect on EPSC frequency or amplitude, while CNQX/APV blocked all spontaneous events. Bottom: a rate meter histogram shows that EPSC frequency under control conditions was between 2.5 and 3.0 Hz in this neuron. Bath application of TTX did not alter EPSC frequency, but CNQX/APV reduced EPSC frequencies to ∼0 Hz.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4FCF0-F2B9-403A-B005-D57278B216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1322–1331,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Spontaneous neocortical EPSCs required glutamate receptor activation and were action potential independent.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Spontaneous neocortical EPSCs required glutamate receptor activation and were action potential independent.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2024-04-26T11:34:16Z</dcterms:modified>
</cp:coreProperties>
</file>