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186CE-8E6E-4A5F-8D21-DAC89CCCD4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164BF-A6F0-4A7C-9F15-D053DE41A1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8. A late occurring congruency effect. (a) The V–A– incongruent response (thin black trace), the V–A– congruent response (dashed black trace), and their difference (thick black trace) are displayed to the right. (b) Voltage map of the difference between the response to the V–A– incongruent versus the V–A– congruent responses at 450 ms. The scale per division is 0.10 µV.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85E18-127A-4D65-9407-FA8F46D9CE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452–465, </a:t>
            </a:r>
            <a:r>
              <a:rPr lang="en-US" altLang="en-US" sz="1000">
                <a:solidFill>
                  <a:srgbClr val="333333"/>
                </a:solidFill>
                <a:hlinkClick r:id="rId3"/>
              </a:rPr>
              <a:t>https://doi.org/10.1093/cercor/bhh007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8. A late occurring congruency effect. (a) The V–A– incongruent response (thin black trace), the V–A–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late occurring congruency effect. (a) The V–A– incongruent response (thin black trace), the V–A–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2024-04-26T13:45:28Z</dcterms:modified>
</cp:coreProperties>
</file>