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1E39E-1453-49F2-BB12-BE9D42A553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602FA2-B417-4BCE-ABCA-D7E8D92B7F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Overall survival according to the use of anti-thymoglobulin (ATG). (B) Event-free survival according to the use of ATG ( __ ), patients who did not received ATG and (----) patients who received ATG.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A1485D-9643-4C97-9CD3-353A6287ED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2012, Pages 2695–2703,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(A) Overall survival according to the use of anti-thymoglobulin (ATG). (B) Event-free survival according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(A) Overall survival according to the use of anti-thymoglobulin (ATG). (B) Event-free survival according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2024-04-26T12:16:26Z</dcterms:modified>
</cp:coreProperties>
</file>