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8DB18-869E-424E-89EA-1B1CC5466A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8FE5C-F875-4D3E-829F-7606457053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averaged normalized power spectra calculated during the retention interval for all subjects and all trials. The graphs in the schematic head are organized topographically according to the approximate location of the electrodes on the scalp. The six enlarged graphs show the spectra for memory load S = 2 (dotted line), S = 4 (broken line) and S = 6 (solid line) for selected electrodes. Note that the scales of power are different in the enlarged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CA935-B570-44AE-AE3C-74E46199E9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877–882, </a:t>
            </a:r>
            <a:r>
              <a:rPr lang="en-US" altLang="en-US" sz="1000">
                <a:solidFill>
                  <a:srgbClr val="333333"/>
                </a:solidFill>
                <a:hlinkClick r:id="rId3"/>
              </a:rPr>
              <a:t>https://doi.org/10.1093/cercor/12.8.877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averaged normalized power spectra calculated during the retention interval for all subjects and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averaged normalized power spectra calculated during the retention interval for all subjects and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2024-04-26T10:36:18Z</dcterms:modified>
</cp:coreProperties>
</file>