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80E5C-EF49-4333-8AEF-03ED346AC8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09D58C-A3C5-4E94-935A-3A24D51325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Hemispheric vertex position asymmetries of the cortex. (a) and (d) Average cortical surface of left hemispheres. (b) and (e) Average cortical surface of mirror-flipped right hemispheres. (c) and (f) Significant clusters (nonwhite colors) of vertex position asymmetries shown on the left average cortical surface. (a), (b), (d), and (e) are color-coded by the magnitude of deformation field from the average surface of left hemispheres to the average surface of mirror-flipped right hemispheres as shown by color arrows in (c) and (f). a–c show the lateral view, and d–f show the medial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A1338-D480-4AE2-890A-9F1632A0AE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Hemispheric local surface area asymmetries of the cortex. (a) and (d) Maps of the ratio of average local surface area between the left and right hemispheres. (b) and (e) Paired t-statistic map of hemispheric local surface area difference. (c) and (f) Significant clusters of local surface area asymmetries by the TFCE method (P &lt; 0.01). Blue clusters are larger on the right than on the left, and red clusters are larger on the left than on the right. a–c show the lateral view, and d–f show the medial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A1338-D480-4AE2-890A-9F1632A0AE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Hemispheric mean curvature asymmetries of the cortex. (a) and (d) Maps of average mean curvature difference between the left and right hemispheres. (b) and (e) Paired t-statistic map of hemispheric mean curvature difference. (c) and (f) Significant clusters of mean curvature asymmetries by the TFCE method (P &lt; 0.01). Blue clusters are larger on the right than on the left, and red clusters are larger on the left than on the right. a–c show the lateral view, and d–f show the medial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A1338-D480-4AE2-890A-9F1632A0AE2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Hemispheric sulcal depth asymmetries of the cortex. (a) and (d) Maps of average sulcal depth difference between the left and right hemispheres. (b) and (e) Paired t-statistic map of hemispheric sulcal depth difference. (c) and (f) Significant clusters of sulcal depth asymmetries by the TFCE method (P &lt; 0.01). Blue clusters are deeper on the right than on the left, and red clusters are deeper on the left than on the right. a–c show the lateral view, and d–f show the medial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A1338-D480-4AE2-890A-9F1632A0AE2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1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1289–1300, </a:t>
            </a:r>
            <a:r>
              <a:rPr lang="en-US" altLang="en-US" sz="1000">
                <a:solidFill>
                  <a:srgbClr val="333333"/>
                </a:solidFill>
                <a:hlinkClick r:id="rId3"/>
              </a:rPr>
              <a:t>https://doi.org/10.1093/cercor/bhs413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Hemispheric vertex position asymmetries of the cortex. (a) and (d) Average cortical surface of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1289–1300, </a:t>
            </a:r>
            <a:r>
              <a:rPr lang="en-US" altLang="en-US" sz="1000">
                <a:solidFill>
                  <a:srgbClr val="333333"/>
                </a:solidFill>
                <a:hlinkClick r:id="rId3"/>
              </a:rPr>
              <a:t>https://doi.org/10.1093/cercor/bhs413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Hemispheric local surface area asymmetries of the cortex. (a) and (d) Maps of the ratio of average local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62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1289–1300, </a:t>
            </a:r>
            <a:r>
              <a:rPr lang="en-US" altLang="en-US" sz="1000">
                <a:solidFill>
                  <a:srgbClr val="333333"/>
                </a:solidFill>
                <a:hlinkClick r:id="rId3"/>
              </a:rPr>
              <a:t>https://doi.org/10.1093/cercor/bhs413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Hemispheric mean curvature asymmetries of the cortex. (a) and (d) Maps of average mean curvature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1289–1300, </a:t>
            </a:r>
            <a:r>
              <a:rPr lang="en-US" altLang="en-US" sz="1000">
                <a:solidFill>
                  <a:srgbClr val="333333"/>
                </a:solidFill>
                <a:hlinkClick r:id="rId3"/>
              </a:rPr>
              <a:t>https://doi.org/10.1093/cercor/bhs413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Hemispheric sulcal depth asymmetries of the cortex. (a) and (d) Maps of average sulcal depth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91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Hemispheric vertex position asymmetries of the cortex. (a) and (d) Average cortical surface of left ...</vt:lpstr>
      <vt:lpstr>Figure 4. Hemispheric local surface area asymmetries of the cortex. (a) and (d) Maps of the ratio of average local ...</vt:lpstr>
      <vt:lpstr>Figure 3. Hemispheric mean curvature asymmetries of the cortex. (a) and (d) Maps of average mean curvature difference ...</vt:lpstr>
      <vt:lpstr>Figure 2. Hemispheric sulcal depth asymmetries of the cortex. (a) and (d) Maps of average sulcal depth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2024-04-26T17:38:17Z</dcterms:modified>
</cp:coreProperties>
</file>