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4CA8C3-3ADF-402B-BAEE-BC6FA94AF7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C87A4B-C5BB-428A-8120-308FD051E7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Discovery of novel loci on chromosome 4q35 (KLKB1, Fletcher factor) and chromosome 5 (F12, Hageman factor) that influence plasma concentrations of CHGA fragments. Results from meta-analysis of UCSD and QIMR GWAS results for CHGA 361–372 (catestatin).
Summary of allelic effects at KLKB1 and F12 on circulating chromogranin A (CHGA) and B (CHGB) fragments, showing results for the lead SNPs at the chromosome 4 and 5 loci for the UCSD and QIMR cohorts and results from meta-analysis.
SNPChrBP (Build 37)GenePhenotypeSubjectsA1/A2Freq A1BetaSE betaP-valuep Metap Hetrs42533114187,174,683KLKB1CHGA 361–372UCSDG/A0.5010.4390.0655.65 × 10−133.40 × 10−300.347CHGA 361–372QIMRG/A0.5110.4470.0479.07 × 10−22CHGA 116–439UCSDG/A0.501−0.2050.0660.00140.00110.346CHGA 116–439QIMRG/A0.511−0.1160.0600.054CHGA 116–130UCSDG/A0.501−0.0300.0880.820––CHGB 312–331UCSDG/A0.5010.0290.0660.555––CHGB 439–451UCSDG/A0.5010.3310.0711.45 × 10−61.39 × 10−70.044CHGB 439–451QIMRG/A0.5110.1560.0466.5 × 10−4CHGB 568–577UCSDG/A0.5010.6420.0891.53 × 10−12––rs27316725176,842,474F12CHGA 361–372UCSDC/T0.7590.3270.0757.35 × 10−61.85 × 10−190.038CHGA 361–372QIMRC/T0.7470.4620.0568.58 × 10−17CHGA 116–439UCSDC/T0.759−0.1800.0740.0160.00220.843CHGA 116–439QIMRC/T0.747−0.1580.0730.031CHGA 116–130UCSDC/T0.7590.1900.1060.095––CHGB 312–331UCSDC/T0.7590.0580.0810.437––CHGB 439–451UCSDC/T0.7590.2520.0870.00342.93 × 10−40.278CHGB 439–451QIMRC/T0.7470.1380.0540.011CHGB 568–577UCSDC/T0.7590.4640.1072.70 × 10−5––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2E29FD-B323-4669-AD15-14F2A43466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Regional plots for the chromosome 4 and chromosome 5 loci; combined data from UCSD and QIMR for CHGA 361–372 (catestatin).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2E29FD-B323-4669-AD15-14F2A43466C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Sub-cellular co-localization of CHGA and KLKB1 in catecholamine storage vesicles of chromaffin cells. Experiments were conducted in PC12 cells, with immuno-staining of KLKB1 (green conjugate) and CHGA (red conjugate). A series of x/y optical sections along z-axis were acquired with increments of 0.2 µm. Data were processed to generate pseudo-three-dimensional (3D) or representative x/y sections. Co-localization of KLKB1 (green) and CHGA (red) was shown by yellow fluorescence, with a Pearson coefficient of overlap = 0.67.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2E29FD-B323-4669-AD15-14F2A43466C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Catestatin derived by KLKB1 digestion of recombinant human CHGA: Synthesis potency and selective effects on catecholamine secretion triggered by the nicotinic cholinergic pathway in chromaffin cells. PC12 cells were labelled with [3H]-norepinephrine and then incubated with either 60 µM nicotine, or 55 mM KCl (for membrane depolarization), or vehicle. Secretory stimulation occurred either alone or in combination with ascending doses (0.1, 1 and 10 µM) of each catestatin peptide, either the KLKB1-derived (and then synthesized) version ARAYGFRGPGPQLR (hCgA360–373), or the usual longer version (hCgA352–372). Control (100%) net norepinephrine release represents the release in the presence of nicotine or KCl (without inhibitor).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2E29FD-B323-4669-AD15-14F2A43466C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Differential control of expression of Chga versus Klkb1 mRNA in the adrenal gland for two rodent models of human essential (genetic) hypertension: rat SHR (Spontaneously Hypertensive rat, versus its WKY [Wistar-Kyoto] control); and mouse BPH (Blood Pressure High, versus its BPL [Blood Pressure Low] control).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2E29FD-B323-4669-AD15-14F2A43466C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Proposed schema for the effects of functional genetic variation at sequential serine proteases F12 (Hageman Factor; 5’-UTR C46T, rs2731672) and KLKB1 (Fletcher factor; Asn124Ser, rs3733402), on formation of active peptides by proteolytic cleavage of CHGA or CHGB.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2E29FD-B323-4669-AD15-14F2A43466C4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w3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mg/ddw3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mg/ddw3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hmg/ddw3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hmg/ddw3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26, Issue 1, 1 January 2017, Pages 233–242,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Discovery of novel loci on chromosome 4q35 (KLKB1, Fletcher factor) and chromosome 5 (F12, Hageman factor)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20900" y="1371600"/>
            <a:ext cx="48957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26, Issue 1, 1 January 2017, Pages 233–242,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Regional plots for the chromosome 4 and chromosome 5 loci; combined data from UCSD and QIMR for CHGA 361–372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520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26, Issue 1, 1 January 2017, Pages 233–242,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Sub-cellular co-localization of CHGA and KLKB1 in catecholamine storage vesicles of chromaffin cells.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503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26, Issue 1, 1 January 2017, Pages 233–242,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Catestatin derived by KLKB1 digestion of recombinant human CHGA: Synthesis potency and selective effects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32000" y="1371600"/>
            <a:ext cx="50763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26, Issue 1, 1 January 2017, Pages 233–242,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Differential control of expression of Chga versus Klkb1 mRNA in the adrenal gland for two rodent models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47900" y="1371600"/>
            <a:ext cx="46528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26, Issue 1, 1 January 2017, Pages 233–242,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Proposed schema for the effects of functional genetic variation at sequential serine proteases F12 (Hageman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902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 Discovery of novel loci on chromosome 4q35 (KLKB1, Fletcher factor) and chromosome 5 (F12, Hageman factor) ...</vt:lpstr>
      <vt:lpstr>Figure 2 Regional plots for the chromosome 4 and chromosome 5 loci; combined data from UCSD and QIMR for CHGA 361–372 ...</vt:lpstr>
      <vt:lpstr>Figure 3 Sub-cellular co-localization of CHGA and KLKB1 in catecholamine storage vesicles of chromaffin cells. ...</vt:lpstr>
      <vt:lpstr>Figure 4 Catestatin derived by KLKB1 digestion of recombinant human CHGA: Synthesis potency and selective effects on ...</vt:lpstr>
      <vt:lpstr>Figure 5 Differential control of expression of Chga versus Klkb1 mRNA in the adrenal gland for two rodent models of ...</vt:lpstr>
      <vt:lpstr>Figure 6 Proposed schema for the effects of functional genetic variation at sequential serine proteases F12 (Hageman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2024-04-26T00:51:54Z</dcterms:modified>
</cp:coreProperties>
</file>