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DA663-0CE6-424A-8E47-DA1906922B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A3790-5AF4-4466-91FC-EC3A3A39D9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78596-841A-476A-974A-072B169335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2024-04-26T06:29:25Z</dcterms:modified>
</cp:coreProperties>
</file>