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991AF-7945-436B-85B1-3A4C9791F3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D8EA4-F0E5-45E0-B81D-6DAB99894B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Fiber bundle illustration for ROI #1, #4, and #7 (sub-fig 1, sub-fig 2, and sub-fig 3). (a) Fiber bundles emanating from predicted ROI and benchmark ROI are overlapped; (b) Fiber bundles emanating from predicted ROI; (c) Fiber bundles emanating from benchmark ROI; (d–f) Template fiber bundles of ROI in the training data set. Yellow bubbles: benchmark ROI locations; Green bubble: predicted ROI locations.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9EC50-05E2-4356-9BD7-98491CC6A1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854–864,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Fiber bundle illustration for ROI #1, #4, and #7 (sub-fig 1, sub-fig 2, and sub-fig 3). (a) Fiber bundles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Fiber bundle illustration for ROI #1, #4, and #7 (sub-fig 1, sub-fig 2, and sub-fig 3). (a) Fiber bundles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2024-04-26T06:29:43Z</dcterms:modified>
</cp:coreProperties>
</file>