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4B608-168C-47A6-AC2C-FCA7D3BAA0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5910D-99E4-4FFA-AD59-66EB7EB408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CF38E-716D-4B1C-BCCE-50B7D02F3C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2024-04-26T20:49:23Z</dcterms:modified>
</cp:coreProperties>
</file>