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89B11F-9950-412C-80C1-86FE105D6B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DAF50B-70A1-4D9C-ABCC-8029810355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FTO modulates the expression dynamics of selective transcripts in response to forskolin stimulation. Total RNAs were purified from SK-N-SH cells that were infected with Lenti-GFP, Lenti-Fto or Lenti-mutant-Fto viruses and treated with 20 μm of forskolin for 0, 5, 15, 30, 60 and 180 min. A real-time reverse transcription polymerase chain reaction analysis was performed to quantify CREB, NPY, NPY1R and BDNF mRNA expression (n = 3, mean ± SD). Relative levels of each transcript are plotted relative to samples without forskolin stimulation.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A68040-2AEB-4556-9374-FD19F8F161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4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3299–3306,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FTO modulates the expression dynamics of selective transcripts in response to forskolin stimulation. Total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FTO modulates the expression dynamics of selective transcripts in response to forskolin stimulation. Total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2024-04-26T01:38:27Z</dcterms:modified>
</cp:coreProperties>
</file>