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12E55-B2CD-4DED-8103-26E3313F67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81BA4-EC83-4126-9BDA-0B7275BD50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7139B-06BC-465E-83DB-8D429A4119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2024-04-26T08:11:19Z</dcterms:modified>
</cp:coreProperties>
</file>