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CAE47-4EE6-4A29-B360-268F06C039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C051C-933B-43ED-B478-8D4305E242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in vitro functional assays. Curves indicate dose–response profiles of each TAS2R38 variant to each tastant, with color key and EC50 values at upper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64E74-D00A-46BE-9F84-999F154180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t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38, Issue 6, July 2013, Pages 475–484,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https://doi.org/10.1093/chemse/bjt016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Results of in vitro functional assays. Curves indicate dose–response profiles of each TAS2R38 variant to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Results of in vitro functional assays. Curves indicate dose–response profiles of each TAS2R38 variant to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2024-04-26T11:34:46Z</dcterms:modified>
</cp:coreProperties>
</file>