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32419-709E-4E00-A062-B002957745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B5DAE-35CF-48F8-9AAD-08733839B5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drawings showing the main morphological types of TH-ir and NADPHd-ir neurons in layers V–VI of the human temporal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4F4AF-7F08-40EB-A3EA-8E6D4851C3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297–307,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Schematic drawings showing the main morphological types of TH-ir and NADPHd-ir neurons in layers V–VI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Schematic drawings showing the main morphological types of TH-ir and NADPHd-ir neurons in layers V–VI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2024-05-01T21:32:54Z</dcterms:modified>
</cp:coreProperties>
</file>