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15B87-D83B-4187-8870-1DD404932E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346AF-2DFF-4459-AF96-FBA4C53604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D219E-D62B-4EE1-992C-2147880B23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2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38, 7 October 2013, Pages 2933–2939,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45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2024-04-26T07:44:56Z</dcterms:modified>
</cp:coreProperties>
</file>