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1EF068-BDDF-4A48-8730-2CD7C1627A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8BFD83-1C78-4614-A820-FB1357D2AE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1B1735-380B-4A49-A8EB-704D2BE124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2024-04-27T02:05:57Z</dcterms:modified>
</cp:coreProperties>
</file>