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38F56-1205-46F4-B24C-E3483F34FD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E4A26-B2BA-48FE-AC53-D076DBB744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642C9-B0F8-45FF-A539-93859930F4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2024-04-26T21:45:01Z</dcterms:modified>
</cp:coreProperties>
</file>