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F528A-24B9-4662-81C4-B2A3DFA41B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63FB2-8B48-4B58-9B81-B5141D9D71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Rewarded approach at 1 month (A) and 2 months (B) of age. Time (means of square root values ± SEM) spent to reach a rewarded goal in the L-maze is shown. Because the homogeneity of variance was violated (Hartley's Fmax = 3469.68, P &lt; 0.01), data were transformed and are presented as square root values. Asterisks indicate statistically significant differences from WT mice at 5% (*) and 1% (**) levels, as determined by Newman–Keuls comparisons. One month group: WT, n = 30; TG, n = 30. Two month group: WT, n = 24; TG, n = 26.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A0F38-145C-416A-8D17-0B9E2459DE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20, 15 October 2009, Pages 3914–3925,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Rewarded approach at 1 month (A) and 2 months (B) of age. Time (means of square root values ± SEM) spent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Rewarded approach at 1 month (A) and 2 months (B) of age. Time (means of square root values ± SEM) spent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2024-04-26T16:28:06Z</dcterms:modified>
</cp:coreProperties>
</file>