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499243-DE80-4FC8-BF34-085D22B6C4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E116F-BFB3-4083-92AD-ACB838108C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C680FC-B200-485E-B444-313C28CBA4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2024-04-26T07:52:59Z</dcterms:modified>
</cp:coreProperties>
</file>