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0A8A73-C140-4A48-801E-AC2045377DF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E452B3-87E1-4008-BB65-4AF0A364F7B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Microglial priming in the aged brain. This figure illustrates that aging is associated with increased reactive or primed microglia in the CNS. Primed microglia express a subset of activation markers, but exhibit minimal pro-inflammatory cytokine release in the absence of immune stimulus. When these primed microglia are activated, they are activated to a greater extent than are non-primed microglia. Therefore, the inflammatory cytokine response initiated by microglia is amplified and prolonged in the aged brain.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3A727A-3BD8-4D01-8209-1B7CAD5F369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Potential complications associated with exaggerated neuroinflammation following peripheral immune challenge. Enhanced neuroinflammation after stimulation of the central or peripheral innate immune system is associated with amplified activation of microglia, which can lead to a number of behavioral, cognitive, and neuronal complications.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3A727A-3BD8-4D01-8209-1B7CAD5F369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Microglial regulatory systems. There are several systems involved in microglial regulation. This figure illustrates factors that either activate (+) or (–) inhibit microglia. It is plausible that one or more of these pathways are altered in aging, leading to enhanced microglial priming or reactivity.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3A727A-3BD8-4D01-8209-1B7CAD5F369B}"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icp00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icb/icp00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icb/icp009"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49, Issue 3, September 2009, Pages 254–266, </a:t>
            </a:r>
            <a:r>
              <a:rPr lang="en-US" altLang="en-US" sz="1000">
                <a:solidFill>
                  <a:srgbClr val="333333"/>
                </a:solidFill>
                <a:hlinkClick r:id="rId3"/>
              </a:rPr>
              <a:t>https://doi.org/10.1093/icb/icp009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Microglial priming in the aged brain. This figure illustrates that aging is associated with increased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2281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49, Issue 3, September 2009, Pages 254–266, </a:t>
            </a:r>
            <a:r>
              <a:rPr lang="en-US" altLang="en-US" sz="1000">
                <a:solidFill>
                  <a:srgbClr val="333333"/>
                </a:solidFill>
                <a:hlinkClick r:id="rId3"/>
              </a:rPr>
              <a:t>https://doi.org/10.1093/icb/icp009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Potential complications associated with exaggerated neuroinflammation following peripheral immune challenge.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0970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49, Issue 3, September 2009, Pages 254–266, </a:t>
            </a:r>
            <a:r>
              <a:rPr lang="en-US" altLang="en-US" sz="1000">
                <a:solidFill>
                  <a:srgbClr val="333333"/>
                </a:solidFill>
                <a:hlinkClick r:id="rId3"/>
              </a:rPr>
              <a:t>https://doi.org/10.1093/icb/icp009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Microglial regulatory systems. There are several systems involved in microglial regulation.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6655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Microglial priming in the aged brain. This figure illustrates that aging is associated with increased ...</vt:lpstr>
      <vt:lpstr>Fig. 2 Potential complications associated with exaggerated neuroinflammation following peripheral immune challenge. ...</vt:lpstr>
      <vt:lpstr>Fig. 3 Microglial regulatory systems. There are several systems involved in microglial regulation.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2024-04-26T23:15:03Z</dcterms:modified>
</cp:coreProperties>
</file>