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19930-FBC2-4DD9-A8CF-DD52D2861B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EC354-1671-46E9-B4E1-98B5E5944D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Dominant hand variability during the 2 bimanual conditions. Data show an age × task interaction with older adults disproportionately impaired at maintaining steady force production during the bimanual independent condition. ***P &lt; 0.001. YA = young adult; OA = older adult; Dom = dominant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B0F4B-BF31-4398-9FAC-13ECDB1947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2643–2652,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Dominant hand variability during the 2 bimanual conditions. Data show an age × task interaction with older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Dominant hand variability during the 2 bimanual conditions. Data show an age × task interaction with older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2024-04-26T04:31:16Z</dcterms:modified>
</cp:coreProperties>
</file>