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213315-4820-4C38-89E3-8B08F63455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6D3D93-70E8-47D6-A45E-CA52FD9A6E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Partial rescue of COX enzymatic activity in MELAS myoblasts overexpressing EFTu or EFG2. (A). Overexpression of the mitochondrial translation elongation factors in homoplasmic wild-type (WT) and homoplasmic MELAS myoblasts was confirmed through immunoblot analysis using polyclonal antibodies against each of the factors with the exception of EFG2. A monoclonal antibody against the 70 kDa subunit of complex II was used to confirm equal loading. (B). Histogram showing the activity of COX normalized to citrate synthase in wild-type (WT) and homoplasmic MELAS myoblasts overexpressing the various translation factors. The COX activity of wild-type myoblasts before transduction was arbitrarily set at 100%.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DD262-D2E7-40B2-9797-02D915CCFA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23, 1 December 2008, Pages 3697–3707,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Partial rescue of COX enzymatic activity in MELAS myoblasts overexpressing EFTu or EFG2. (A). Overexpression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Partial rescue of COX enzymatic activity in MELAS myoblasts overexpressing EFTu or EFG2. (A). Overexpression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2024-04-26T23:11:13Z</dcterms:modified>
</cp:coreProperties>
</file>