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8973EC-9723-47AB-8302-54CA1D1F64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EC8E20-E8B9-489C-90B7-58E81CF4AE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 and B) Lesion overlap map summarizing the degree of involvement for each voxel in the lesions of the neglect patients (n= 11; A) and the patients without neglect (n= 9; B). The range of the color scale is derived from the absolute number of patient lesions involved in each voxel. (C and D) Voxel-based lesion statistical map, in axial and sagittal view, revealing the right-brain–damaged areas significantly associated with increased terminal error in leftward open loop pointing and gap bisection (C) and increased reaction time to initiate a movement towards a leftward location (D). The legend (and colored areas) represent the range of Z scores that survived FDR threshold of P&lt;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9F9D1D-61CE-4F07-83CA-AA0EB8B61E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11, November 2009, Pages 2616–2624,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(A and B) Lesion overlap map summarizing the degree of involvement for each voxel in the lesions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(A and B) Lesion overlap map summarizing the degree of involvement for each voxel in the lesions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2024-04-26T19:29:43Z</dcterms:modified>
</cp:coreProperties>
</file>