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7A34B3-606F-4F54-9531-51977BC1DD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F4F524-D567-43E9-95DA-7161E183AD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Organizational structure of NYC-CDRN (New York City Clinical Data Research Network).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the BMJ Publishing Group Limited. For permission to use (where not already granted under a licence) please go to http://group.bmj.com/group/rights-licensing/permissionsThis is an Open Access article distributed under the terms of the Creative Commons Attribution-NonCommercial licence (http://creativecommons.org/licenses/by-nc/3.0/)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A3B6E4-8903-49CA-89FA-2B95F6D59CA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NYC-CDRN (New York City Clinical Data Research Network) data flows.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the BMJ Publishing Group Limited. For permission to use (where not already granted under a licence) please go to http://group.bmj.com/group/rights-licensing/permissionsThis is an Open Access article distributed under the terms of the Creative Commons Attribution-NonCommercial licence (http://creativecommons.org/licenses/by-nc/3.0/)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A3B6E4-8903-49CA-89FA-2B95F6D59CAB}"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amiajnl-2014-002764"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36/amiajnl-2014-002764"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21, Issue 4, July 2014, Pages 587–590, </a:t>
            </a:r>
            <a:r>
              <a:rPr lang="en-US" altLang="en-US" sz="1000">
                <a:solidFill>
                  <a:srgbClr val="333333"/>
                </a:solidFill>
                <a:hlinkClick r:id="rId3"/>
              </a:rPr>
              <a:t>https://doi.org/10.1136/amiajnl-2014-002764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Organizational structure of NYC-CDRN (New York City Clinical Data Research Network).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1470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21, Issue 4, July 2014, Pages 587–590, </a:t>
            </a:r>
            <a:r>
              <a:rPr lang="en-US" altLang="en-US" sz="1000">
                <a:solidFill>
                  <a:srgbClr val="333333"/>
                </a:solidFill>
                <a:hlinkClick r:id="rId3"/>
              </a:rPr>
              <a:t>https://doi.org/10.1136/amiajnl-2014-002764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NYC-CDRN (New York City Clinical Data Research Network) data flows.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703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Organizational structure of NYC-CDRN (New York City Clinical Data Research Network).
</vt:lpstr>
      <vt:lpstr>Figure 2 NYC-CDRN (New York City Clinical Data Research Network) data flows.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2024-04-27T02:20:30Z</dcterms:modified>
</cp:coreProperties>
</file>