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987B25D-E253-4ED3-8B12-A4A188BC3B0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83A5DED-C99C-40EB-93AE-9F1E6121689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6. Correlation maps for in a naïve control cat (above diagonal), and a kindled cat (below diagonal) representing the peak values of the correlograms shown in Figure 4. Mapped are the peak cross-correlation coefficients with linear interpolation between the measurement points. Horizontal and vertical axis numbering indicates the electrode (see insert for array electrode numbering) and is the same as for Figure 4. Color bar indicates the scaling of the R-values. Although the peak R-values are similar in both animals, the spatial extent of high R-values is much larger in the kindled cat.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690B0A7-DCEA-46C8-93E9-D0BEDBA56E4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04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8, August 2004, Pages 827–839, </a:t>
            </a:r>
            <a:r>
              <a:rPr lang="en-US" altLang="en-US" sz="1000">
                <a:solidFill>
                  <a:srgbClr val="333333"/>
                </a:solidFill>
                <a:hlinkClick r:id="rId3"/>
              </a:rPr>
              <a:t>https://doi.org/10.1093/cercor/bhh041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6. Correlation maps for in a naïve control cat (above diagonal), and a kindled cat (below diagonal)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6. Correlation maps for in a naïve control cat (above diagonal), and a kindled cat (below diagonal)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2024-09-20T02:20:25Z</dcterms:modified>
</cp:coreProperties>
</file>