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heme" Target="theme/theme1.xml" /><Relationship Id="rId11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tags" Target="tags/tag1.xml" /><Relationship Id="rId8" Type="http://schemas.openxmlformats.org/officeDocument/2006/relationships/presProps" Target="presProps.xml" /><Relationship Id="rId9" Type="http://schemas.openxmlformats.org/officeDocument/2006/relationships/viewProps" Target="view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EF0DE96-AFE7-4066-9860-931D55FD084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533F2871-AAA8-4065-AD11-0693C1295F46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Baseline organ involvement in the treatment cohort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Society for Rheumatology.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D6D86-0380-491E-BF51-B8771A4A6037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Probability of disease relapse over time following rituximab response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Society for Rheumatology.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D6D86-0380-491E-BF51-B8771A4A6037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Fig.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Kaplan–Meier plots of the risk of disease relapse for the highest and lowest quartiles of potential predictors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 2016. Published by Oxford University Press on behalf of the British Society for Rheumatology. All rights reserved. For Permissions, please email: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D6D86-0380-491E-BF51-B8771A4A6037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rheumatology/kev4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rheumatology/kev4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rheumatology/kev438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55, Issue 6, June 2016, Pages 1000–1008,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https://doi.org/10.1093/rheumatology/kev438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1 </a:t>
            </a:r>
            <a:r>
              <a:rPr lang="en-US" altLang="en-US" b="0"/>
              <a:t>Baseline organ involvement in the treatment cohort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44079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55, Issue 6, June 2016, Pages 1000–1008,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https://doi.org/10.1093/rheumatology/kev438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2 </a:t>
            </a:r>
            <a:r>
              <a:rPr lang="en-US" altLang="en-US" b="0"/>
              <a:t>Probability of disease relapse over time following rituximab response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28800" y="1371600"/>
            <a:ext cx="547740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Rheumatology (Oxford)</a:t>
            </a:r>
            <a:r>
              <a:rPr lang="en-US" altLang="en-US" sz="1000">
                <a:solidFill>
                  <a:srgbClr val="333333"/>
                </a:solidFill>
              </a:rPr>
              <a:t>, Volume 55, Issue 6, June 2016, Pages 1000–1008,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https://doi.org/10.1093/rheumatology/kev438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Fig. 3 </a:t>
            </a:r>
            <a:r>
              <a:rPr lang="en-US" altLang="en-US" b="0"/>
              <a:t>Kaplan–Meier plots of the risk of disease relapse for the highest and lowest quartiles of potential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7747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</Paragraphs>
  <Slides>3</Slides>
  <Notes>3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baseType="lpstr" size="4">
      <vt:lpstr>13_Office Theme</vt:lpstr>
      <vt:lpstr>Fig. 1 Baseline organ involvement in the treatment cohort
</vt:lpstr>
      <vt:lpstr>Fig. 2 Probability of disease relapse over time following rituximab response
</vt:lpstr>
      <vt:lpstr>Fig. 3 Kaplan–Meier plots of the risk of disease relapse for the highest and lowest quartiles of potential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2024-04-26T11:01:47Z</dcterms:modified>
</cp:coreProperties>
</file>