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569F3D-F588-456B-99C7-DABB17B078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D1D888-F35B-41C8-8593-CFAD4D566B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 patients with Parkinson’s disease with hypersexuality, sexual desire post-exposure to sexual imagery correlates with increases in activation in (A) posterior cingulate cortex and (B) ventral striatum in the OFF medication state and with increases in activation in (C) anterior cingulate cortex and (B) and medial orbitofrontal cortex during the ON medication state.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D66B6A-10F1-438F-8DB5-59535CDDD6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326"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2, February 2013, Pages 400–411, </a:t>
            </a:r>
            <a:r>
              <a:rPr lang="en-US" altLang="en-US" sz="1000">
                <a:solidFill>
                  <a:srgbClr val="333333"/>
                </a:solidFill>
                <a:hlinkClick r:id="rId3"/>
              </a:rPr>
              <a:t>https://doi.org/10.1093/brain/aws326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 patients with Parkinson’s disease with hypersexuality, sexual desire post-exposure to sexual imagery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37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 patients with Parkinson’s disease with hypersexuality, sexual desire post-exposure to sexual imagery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2024-07-16T05:46:50Z</dcterms:modified>
</cp:coreProperties>
</file>