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ACE898-FE76-410C-AA3A-3401D102E6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E412F1-D4F8-4C7B-827E-A9210C8460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Shh mRNA expression is initially (ED9.5) about the same in Cx43 mutants and controls analyzed by real-time PCR analyses. (A) No significant difference was found in mutated limb buds on ED9.5, neither in Shh (dark columns) nor in Bmp2 (bright columns) expression (P &gt; 0.1). (B) The decrease of mRNA amounts of both genes is obvious on ED10.5, when the expressions of Shh and Bmp2 were decreased by approximately half in the mutants (P &lt; 0.01.)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83C404-1CC6-4463-9F4A-A2D6E01421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2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15, 1 August 2009, Pages 2899–2911,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Shh mRNA expression is initially (ED9.5) about the same in Cx43 mutants and controls analyzed by real-time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Shh mRNA expression is initially (ED9.5) about the same in Cx43 mutants and controls analyzed by real-time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2024-04-27T01:12:39Z</dcterms:modified>
</cp:coreProperties>
</file>