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D7B62D-C3A4-41F6-9E36-24EB3A0507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9059AD-6FE6-478F-BD42-0C6C2C8003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Features of skull and dentition of Bullimus gamay. A) Lateral view of right otic region (FMNH 154821). Anterior is to the right. Abbreviations: ab, auditory bulla; eam, external auditory meatus; es, ectotympanic shield; in, incus; lm, laminar portion of the malleus; ms, mastoid; pgv, postglenoid vacuity; pl, posterior lamina of the ectotympanic; sq, squamosal. Occlusal views of B) maxillary and C) mandibular left molar toothrows of a subadult (FMNH 154823)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696FD1-CDB7-43A0-A2E8-9F33E2D2C5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83, Issue 2, May 2002, Pages 421–436, &lt;a href='https://doi.org/10.1644/1545-1542(2002)0832.0.CO;2'&gt;https://doi.org/10.1644/1545-1542(2002)083</a:t>
            </a:r>
            <a:r>
              <a:rPr lang="en-US" altLang="en-US" sz="1000">
                <a:solidFill>
                  <a:srgbClr val="333333"/>
                </a:solidFill>
              </a:rPr>
              <a:t>2.0.CO;2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7. </a:t>
            </a:r>
            <a:r>
              <a:rPr lang="en-US" altLang="en-US" b="0"/>
              <a:t>Features of skull and dentition of Bullimus gamay. A) Lateral view of right otic region (FMNH 154821).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7. Features of skull and dentition of Bullimus gamay. A) Lateral view of right otic region (FMNH 154821).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2024-09-18T20:55:03Z</dcterms:modified>
</cp:coreProperties>
</file>