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B2CB1-2618-4561-B704-CC7C457B8D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A8C47-29EB-47F1-A185-6722C02BB1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Features of skull and dentition of Bullimus gamay. A) Lateral view of right otic region (FMNH 154821). Anterior is to the right. Abbreviations: ab, auditory bulla; eam, external auditory meatus; es, ectotympanic shield; in, incus; lm, laminar portion of the malleus; ms, mastoid; pgv, postglenoid vacuity; pl, posterior lamina of the ectotympanic; sq, squamosal. Occlusal views of B) maxillary and C) mandibular left molar toothrows of a subadult (FMNH 154823)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B16F9-58C9-4ABA-8917-59FE87C397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83, Issue 2, May 2002, Pages 421–436, &lt;a href='https://doi.org/10.1644/1545-1542(2002)0832.0.CO;2'&gt;https://doi.org/10.1644/1545-1542(2002)083</a:t>
            </a:r>
            <a:r>
              <a:rPr lang="en-US" altLang="en-US" sz="1000">
                <a:solidFill>
                  <a:srgbClr val="333333"/>
                </a:solidFill>
              </a:rPr>
              <a:t>2.0.CO;2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Features of skull and dentition of Bullimus gamay. A) Lateral view of right otic region (FMNH 154821).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Features of skull and dentition of Bullimus gamay. A) Lateral view of right otic region (FMNH 154821).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2024-05-08T18:58:05Z</dcterms:modified>
</cp:coreProperties>
</file>