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55DB45F-46D1-4330-A49B-A56A2AA6E3D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ECD2B67-B2D4-46E4-AAB6-330BC96F390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Case 2. End-diastolic and end-systolic left ventriculograms on admission. (A) End-diastole, (B) end-systole. End-systolic ventriculogram looks like a ‘Japanise pot’ (Tako-Tsubo) with a round bottom and a narrow neck (arrowed).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2005, The European Society of Cardiology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FBD546-92CA-4875-A07F-40D26242C72C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(A,B,D) Left ventricular 4-chamber view in Cases 1, 2 and 3, respectively. The area of mid-basal septal thickness is arrowed. (C) Color M-mode across the left ventricle showing the presence of a region of flow acceleration in correspondence of the mid-basal septal thickness.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2005, The European Society of Cardiology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FBD546-92CA-4875-A07F-40D26242C72C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Continuous wave velocity flow profile of the left ventricular peak mid-cavity dynamic gradient recorded on admission in Cases 1, 2, 3 and 4 (A,B,C and D, respectively).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2005, The European Society of Cardiology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FBD546-92CA-4875-A07F-40D26242C72C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(A) Case 2. Anatomical M-mode of the apical septum on admission showing the absence of systolic thickening with marked post-systolic thickening (arrow). (B) Strain curve of the corresponding septal segment showing reduced apical systolic deformation ( εsys =−4%) with significant post-systolic deformation ( εmax =−10%; PSI=150%, pattern consistent with post-ischaemic myocardium) and normal systolic deformation in the mid-septum.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2005, The European Society of Cardiology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FBD546-92CA-4875-A07F-40D26242C72C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Case 2. Strain curve of basal and apical septum during low-dose dobutamine stress-echocardiography. (A) At baseline mid-basal systolic deformation is normal ( εsys =−20%) whereas apical systolic deformation is reduced ( εsys =−6%) with significant post-systolic deformation ( εmax =−9%; PSI=50%; pattern consistent with post-ischaemic myocardium). (B) At peak dose apical systolic deformation normalised: εsys =−15%; εmax =−16%; PSI=6%. This response is typical for stunning myocardium. AVC=Aortic valve closure.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Copyright © 2005, The European Society of Cardiology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DFBD546-92CA-4875-A07F-40D26242C72C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euje.2005.08.00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euje.2005.08.00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euje.2005.08.00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16/j.euje.2005.08.00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16/j.euje.2005.08.00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J Echocardiogr</a:t>
            </a:r>
            <a:r>
              <a:rPr lang="en-US" altLang="en-US" sz="1000">
                <a:solidFill>
                  <a:srgbClr val="333333"/>
                </a:solidFill>
              </a:rPr>
              <a:t>, Volume 7, Issue 1, January 2006, Pages 53–61,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https://doi.org/10.1016/j.euje.2005.08.003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Case 2. End-diastolic and end-systolic left ventriculograms on admission. (A) End-diastole, (B) end-systole.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0339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J Echocardiogr</a:t>
            </a:r>
            <a:r>
              <a:rPr lang="en-US" altLang="en-US" sz="1000">
                <a:solidFill>
                  <a:srgbClr val="333333"/>
                </a:solidFill>
              </a:rPr>
              <a:t>, Volume 7, Issue 1, January 2006, Pages 53–61,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https://doi.org/10.1016/j.euje.2005.08.003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(A,B,D) Left ventricular 4-chamber view in Cases 1, 2 and 3, respectively. The area of mid-basal septal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41600" y="1371600"/>
            <a:ext cx="386914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J Echocardiogr</a:t>
            </a:r>
            <a:r>
              <a:rPr lang="en-US" altLang="en-US" sz="1000">
                <a:solidFill>
                  <a:srgbClr val="333333"/>
                </a:solidFill>
              </a:rPr>
              <a:t>, Volume 7, Issue 1, January 2006, Pages 53–61,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https://doi.org/10.1016/j.euje.2005.08.003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Continuous wave velocity flow profile of the left ventricular peak mid-cavity dynamic gradient recorded on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01800" y="1371600"/>
            <a:ext cx="573452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J Echocardiogr</a:t>
            </a:r>
            <a:r>
              <a:rPr lang="en-US" altLang="en-US" sz="1000">
                <a:solidFill>
                  <a:srgbClr val="333333"/>
                </a:solidFill>
              </a:rPr>
              <a:t>, Volume 7, Issue 1, January 2006, Pages 53–61,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https://doi.org/10.1016/j.euje.2005.08.003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(A) Case 2. Anatomical M-mode of the apical septum on admission showing the absence of systolic thickening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59100" y="1371600"/>
            <a:ext cx="321441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J Echocardiogr</a:t>
            </a:r>
            <a:r>
              <a:rPr lang="en-US" altLang="en-US" sz="1000">
                <a:solidFill>
                  <a:srgbClr val="333333"/>
                </a:solidFill>
              </a:rPr>
              <a:t>, Volume 7, Issue 1, January 2006, Pages 53–61,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https://doi.org/10.1016/j.euje.2005.08.003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Case 2. Strain curve of basal and apical septum during low-dose dobutamine stress-echocardiography. (A) At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99667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Case 2. End-diastolic and end-systolic left ventriculograms on admission. (A) End-diastole, (B) end-systole. ...</vt:lpstr>
      <vt:lpstr>Figure 2 (A,B,D) Left ventricular 4-chamber view in Cases 1, 2 and 3, respectively. The area of mid-basal septal ...</vt:lpstr>
      <vt:lpstr>Figure 3 Continuous wave velocity flow profile of the left ventricular peak mid-cavity dynamic gradient recorded on ...</vt:lpstr>
      <vt:lpstr>Figure 4 (A) Case 2. Anatomical M-mode of the apical septum on admission showing the absence of systolic thickening ...</vt:lpstr>
      <vt:lpstr>Figure 5 Case 2. Strain curve of basal and apical septum during low-dose dobutamine stress-echocardiography. (A) At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2024-04-27T02:22:20Z</dcterms:modified>
</cp:coreProperties>
</file>