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64E7C-BA26-42AB-B48F-2EA7A96D1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928AC-E829-4328-AFD3-C10D32BDAE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Parasternal long-axis view of a patient with metastatic lung cancer. Echo-lucent spaces are seen anterior (pericardial effusion [PEff]) and posterior to the descending aorta (pleural effusion [Plr-Eff]). Echo-lucent space is also seen anterior to the free wall of the right ventricle (pericardial effusion). Findings are consistent with a circumferential pericardial effusion.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F8F95-A99A-4E29-BFFB-FFF63EC5B8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u1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2014, Pages 1063–1093,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https://doi.org/10.1093/ehjci/jeu192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Parasternal long-axis view of a patient with metastatic lung cancer. Echo-lucent spaces are seen anterior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Parasternal long-axis view of a patient with metastatic lung cancer. Echo-lucent spaces are seen anterior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2024-04-26T11:55:09Z</dcterms:modified>
</cp:coreProperties>
</file>