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761CCE-6972-4A16-9DB4-4364B6EC39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743BA5-434F-4E28-A307-B532FDAA4D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DC8D66-C149-44D6-ADB7-5D3974DA5BB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2024-04-26T07:20:10Z</dcterms:modified>
</cp:coreProperties>
</file>