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43196D-DB63-4817-B6A5-9680BE9C1B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A20E6D-9BE9-4910-88B8-143AF6B3F4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iSpecies web site displaying information retrieved from separate queries to NCBI, GBIF, Yahoo and Google using the search term ‘Apomys datae’.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7FE6AB-19E4-4B3C-8EFD-C05C9479135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Sequencing history for the ant specimen casent0500379, which was collected in November 1998. Three 28S rRNA sequences have been obtained from the same specimen (casent0500379), published in three different papers [9–11], and deposited in GenBank using three different names for the ant. The sequences are placed on the timeline based on their date of submission, publications (identified by their PubMed number) by date of publication.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7FE6AB-19E4-4B3C-8EFD-C05C9479135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search of GenBank for Melissotarsus insularis finds no sequences. However, a search of AntWeb finds a specimen listed as having been barcoded, and the paper publishing the barcodes has a supplementary table that lists the specimen as the source for sequence DQ176312. GenBank lists this sequence as being from taxon Melissotarsus sp. BLF m1.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7FE6AB-19E4-4B3C-8EFD-C05C9479135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Linking the identifiers in Figure 3 together enables us to infer that the taxon GenBank refers to as Melissotarsus sp. BLF m1 is M. insularis.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7FE6AB-19E4-4B3C-8EFD-C05C9479135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doi (10.1093/bib/bbm037) and its constituent parts. This DOI identifies reference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7FE6AB-19E4-4B3C-8EFD-C05C9479135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LSID is prefixed with ‘urn:lsid’, then follows the authority, namespace and identifier components.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7FE6AB-19E4-4B3C-8EFD-C05C9479135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Digital accessibility of literature on ants and other hymenopterans. Each point represents an article in the Hymenoptera Name Server database. References that have DOIs are indicated by black dots.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7FE6AB-19E4-4B3C-8EFD-C05C9479135B}"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Metadata in a GenBank record for the sequence AY324464 with identifiers, or potential identifiers highlighted. In addition, the sequence accession number (a) and taxon number (d), there are text strings that can be transformed into identifiers, such as a bibliographic citation (b) and a museum specimen code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7FE6AB-19E4-4B3C-8EFD-C05C9479135B}"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Graph depicting the links between three specimens of the ant P. tani, and the images, sequences and publications that refer to those specimens. Each node in the graph is labelled with its PageRank. The specimen that has been photographed and sequenced has the highest PageRank (1.68). The holotype of P. tani, casent0041505, has the next highest PageRank.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7FE6AB-19E4-4B3C-8EFD-C05C9479135B}"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n02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b/bbn02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b/bbn02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b/bbn02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ib/bbn02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ib/bbn02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ib/bbn022"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bib/bbn022"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bib/bbn022"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9, Issue 5, September 2008, Pages 345–354, </a:t>
            </a:r>
            <a:r>
              <a:rPr lang="en-US" altLang="en-US" sz="1000">
                <a:solidFill>
                  <a:srgbClr val="333333"/>
                </a:solidFill>
                <a:hlinkClick r:id="rId3"/>
              </a:rPr>
              <a:t>https://doi.org/10.1093/bib/bbn022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iSpecies web site displaying information retrieved from separate queries to NCBI, GBIF, Yahoo and Google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340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9, Issue 5, September 2008, Pages 345–354, </a:t>
            </a:r>
            <a:r>
              <a:rPr lang="en-US" altLang="en-US" sz="1000">
                <a:solidFill>
                  <a:srgbClr val="333333"/>
                </a:solidFill>
                <a:hlinkClick r:id="rId3"/>
              </a:rPr>
              <a:t>https://doi.org/10.1093/bib/bbn022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Sequencing history for the ant specimen casent0500379, which was collected in November 1998. Three 28S rRNA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3671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9, Issue 5, September 2008, Pages 345–354, </a:t>
            </a:r>
            <a:r>
              <a:rPr lang="en-US" altLang="en-US" sz="1000">
                <a:solidFill>
                  <a:srgbClr val="333333"/>
                </a:solidFill>
                <a:hlinkClick r:id="rId3"/>
              </a:rPr>
              <a:t>https://doi.org/10.1093/bib/bbn022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search of GenBank for Melissotarsus insularis finds no sequences. However, a search of AntWeb finds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0930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9, Issue 5, September 2008, Pages 345–354, </a:t>
            </a:r>
            <a:r>
              <a:rPr lang="en-US" altLang="en-US" sz="1000">
                <a:solidFill>
                  <a:srgbClr val="333333"/>
                </a:solidFill>
                <a:hlinkClick r:id="rId3"/>
              </a:rPr>
              <a:t>https://doi.org/10.1093/bib/bbn022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Linking the identifiers in Figure 3 together enables us to infer that the taxon GenBank refers to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9075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9, Issue 5, September 2008, Pages 345–354, </a:t>
            </a:r>
            <a:r>
              <a:rPr lang="en-US" altLang="en-US" sz="1000">
                <a:solidFill>
                  <a:srgbClr val="333333"/>
                </a:solidFill>
                <a:hlinkClick r:id="rId3"/>
              </a:rPr>
              <a:t>https://doi.org/10.1093/bib/bbn022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doi (10.1093/bib/bbm037) and its constituent parts. This DOI identifies reference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9881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9, Issue 5, September 2008, Pages 345–354, </a:t>
            </a:r>
            <a:r>
              <a:rPr lang="en-US" altLang="en-US" sz="1000">
                <a:solidFill>
                  <a:srgbClr val="333333"/>
                </a:solidFill>
                <a:hlinkClick r:id="rId3"/>
              </a:rPr>
              <a:t>https://doi.org/10.1093/bib/bbn022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LSID is prefixed with ‘urn:lsid’, then follows the authority, namespace and identifier components.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88523"/>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9, Issue 5, September 2008, Pages 345–354, </a:t>
            </a:r>
            <a:r>
              <a:rPr lang="en-US" altLang="en-US" sz="1000">
                <a:solidFill>
                  <a:srgbClr val="333333"/>
                </a:solidFill>
                <a:hlinkClick r:id="rId3"/>
              </a:rPr>
              <a:t>https://doi.org/10.1093/bib/bbn022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Digital accessibility of literature on ants and other hymenopterans. Each point represents an article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01049"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9, Issue 5, September 2008, Pages 345–354, </a:t>
            </a:r>
            <a:r>
              <a:rPr lang="en-US" altLang="en-US" sz="1000">
                <a:solidFill>
                  <a:srgbClr val="333333"/>
                </a:solidFill>
                <a:hlinkClick r:id="rId3"/>
              </a:rPr>
              <a:t>https://doi.org/10.1093/bib/bbn022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Metadata in a GenBank record for the sequence AY324464 with identifiers, or potential identifiers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6816"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9, Issue 5, September 2008, Pages 345–354, </a:t>
            </a:r>
            <a:r>
              <a:rPr lang="en-US" altLang="en-US" sz="1000">
                <a:solidFill>
                  <a:srgbClr val="333333"/>
                </a:solidFill>
                <a:hlinkClick r:id="rId3"/>
              </a:rPr>
              <a:t>https://doi.org/10.1093/bib/bbn022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Graph depicting the links between three specimens of the ant P. tani, and the images, sequences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514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iSpecies web site displaying information retrieved from separate queries to NCBI, GBIF, Yahoo and Google ...</vt:lpstr>
      <vt:lpstr>Figure 2: Sequencing history for the ant specimen casent0500379, which was collected in November 1998. Three 28S rRNA ...</vt:lpstr>
      <vt:lpstr>Figure 3: A search of GenBank for Melissotarsus insularis finds no sequences. However, a search of AntWeb finds a ...</vt:lpstr>
      <vt:lpstr>Figure 4: Linking the identifiers in Figure 3 together enables us to infer that the taxon GenBank refers to as ...</vt:lpstr>
      <vt:lpstr>Figure 5: A doi (10.1093/bib/bbm037) and its constituent parts. This DOI identifies reference [3].
</vt:lpstr>
      <vt:lpstr>Figure 6: A LSID is prefixed with ‘urn:lsid’, then follows the authority, namespace and identifier components.
</vt:lpstr>
      <vt:lpstr>Figure 7: Digital accessibility of literature on ants and other hymenopterans. Each point represents an article in the ...</vt:lpstr>
      <vt:lpstr>Figure 8: Metadata in a GenBank record for the sequence AY324464 with identifiers, or potential identifiers ...</vt:lpstr>
      <vt:lpstr>Figure 9: Graph depicting the links between three specimens of the ant P. tani, and the images, sequences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2024-04-27T00:24:36Z</dcterms:modified>
</cp:coreProperties>
</file>