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C34AA-1C70-4CCB-9917-3D0C79F47A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63823-7C3E-44C4-9712-D555AEB0D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F7902-6F88-4755-B1F7-7971A12EA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2024-04-27T00:43:15Z</dcterms:modified>
</cp:coreProperties>
</file>