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24CC7C-77AB-4EC5-8741-424529CD4B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E79E0-537D-4B2D-9C19-64E2FDEA3A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Conditioned place preference (CPP) (20 mg/kg, i.p.), extinction (EXT) by saline pairing and reinstatement (RE) induced by priming injection of morphine (5 mg/kg, i.p.) shown by Sham (A) and NE-depleted (B) groups (n = 7 for each group) (for details, see Materials and Methods). All data are expressed as mean (s ± SE) time spent in paired, unpaired and center chamber. P &lt; 0.005 in comparison with the unpaired chamber.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2A0A4-AED1-4FE1-B7C8-BB4B671963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1877–1886,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Conditioned place preference (CPP) (20 mg/kg, i.p.), extinction (EXT) by saline pairing and reinstatement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Conditioned place preference (CPP) (20 mg/kg, i.p.), extinction (EXT) by saline pairing and reinstatement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2024-04-26T13:40:36Z</dcterms:modified>
</cp:coreProperties>
</file>